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fntdata" ContentType="application/x-fontdata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Arial Black" panose="020B0A04020102020204" pitchFamily="34" charset="0"/>
      <p:regular r:id="rId7"/>
      <p:bold r:id="rId8"/>
    </p:embeddedFont>
  </p:embeddedFontLst>
  <p:custDataLst>
    <p:tags r:id="rId9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963B-36B1-4122-B63F-D900D97644EC}">
  <a:tblStyle styleId="{69F0963B-36B1-4122-B63F-D900D97644E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84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30bd7448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130bd74489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30bd7448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30bd7448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30bd74489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30bd74489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303FE4FE-ED90-42FD-9E1E-BA2864C66B0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846675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5" imgW="592" imgH="595" progId="TCLayout.ActiveDocument.1">
                  <p:embed/>
                </p:oleObj>
              </mc:Choice>
              <mc:Fallback>
                <p:oleObj name="think-cell Slide" r:id="rId15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Industry Connects Submission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 Creators - Project 1.8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835425" y="3817925"/>
            <a:ext cx="5143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Student names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we programmed it</a:t>
            </a:r>
            <a:endParaRPr/>
          </a:p>
        </p:txBody>
      </p:sp>
      <p:graphicFrame>
        <p:nvGraphicFramePr>
          <p:cNvPr id="62" name="Google Shape;62;p14"/>
          <p:cNvGraphicFramePr/>
          <p:nvPr/>
        </p:nvGraphicFramePr>
        <p:xfrm>
          <a:off x="493425" y="1078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{69F0963B-36B1-4122-B63F-D900D97644EC}</a:tableStyleId>
              </a:tblPr>
              <a:tblGrid>
                <a:gridCol w="317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9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Feature</a:t>
                      </a:r>
                      <a:endParaRPr>
                        <a:solidFill>
                          <a:srgbClr val="FFFFFF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How we made it happen</a:t>
                      </a:r>
                      <a:endParaRPr>
                        <a:solidFill>
                          <a:srgbClr val="FFFFFF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Drag a body system with finger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If dropped in the wrong place, system returns to starting position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When dropped in the correct position, system locks in place and user scores one point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RESET returns systems to starting positions and score to zero.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At least one additional feature from list of requirements: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Reflections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did you do first in building this app?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What features were more difficult to build?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What did you do if one thing you tried did not work?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13A363D5-5608-4EBB-9B97-38B6EDDE708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683533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592" imgH="595" progId="TCLayout.ActiveDocument.1">
                  <p:embed/>
                </p:oleObj>
              </mc:Choice>
              <mc:Fallback>
                <p:oleObj name="think-cell Slide" r:id="rId5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Screenshot of completed design and code blocks</a:t>
            </a:r>
            <a:br>
              <a:rPr lang="en" dirty="0"/>
            </a:br>
            <a:r>
              <a:rPr lang="en" dirty="0"/>
              <a:t>Link to .aia file: __________________________</a:t>
            </a:r>
            <a:endParaRPr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On-screen Show (16:9)</PresentationFormat>
  <Paragraphs>16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Simple Dark</vt:lpstr>
      <vt:lpstr>think-cell Slide</vt:lpstr>
      <vt:lpstr>Industry Connects Submission</vt:lpstr>
      <vt:lpstr>How we programmed it</vt:lpstr>
      <vt:lpstr>Reflections</vt:lpstr>
      <vt:lpstr>Screenshot of completed design and code blocks Link to .aia file: __________________________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Connects Submission</dc:title>
  <cp:lastModifiedBy>Claire Sullivan</cp:lastModifiedBy>
  <cp:revision>1</cp:revision>
  <dcterms:modified xsi:type="dcterms:W3CDTF">2022-02-28T15:31:25Z</dcterms:modified>
</cp:coreProperties>
</file>